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3" d="100"/>
          <a:sy n="63" d="100"/>
        </p:scale>
        <p:origin x="-2724" y="-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40847-D254-45F2-BC4E-90768F0368E1}" type="datetimeFigureOut">
              <a:rPr lang="th-TH" smtClean="0"/>
              <a:t>01/09/64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03B4-916D-4097-A5B9-A113535B77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27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D3C63-CBC9-402B-906B-3BF931889FE8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D3650-D93A-49C5-8A8E-3E42BB38066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20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D3650-D93A-49C5-8A8E-3E42BB38066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70CDB-F150-49B5-AB6D-9F590F9A7D5F}" type="datetimeFigureOut">
              <a:rPr lang="th-TH" smtClean="0"/>
              <a:pPr/>
              <a:t>01/09/64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1DCCF9-8420-4ED5-AA8E-622C94AAAA9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21296651">
            <a:off x="385441" y="77617"/>
            <a:ext cx="1845902" cy="19116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4343400" y="3048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ฉบับที่ 2/2564 ประจำเดือน กันยายน 2564</a:t>
            </a:r>
          </a:p>
          <a:p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667000" y="457200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/>
              <a:t>จดหมายข่าว</a:t>
            </a:r>
            <a:endParaRPr lang="th-TH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10668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     งานผลประโยชน์และทะเบียนทรัพย์สิน  กองคลัง  </a:t>
            </a:r>
          </a:p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     เทศบาลตำบลป่าโมก อำเภอ ป่าโมก     </a:t>
            </a:r>
          </a:p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     จังหวัด อ่างทอง 14130  โทร. 0 – 3566 - 2088 </a:t>
            </a:r>
          </a:p>
          <a:p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981200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chemeClr val="accent3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ประชาสัมพันธ์</a:t>
            </a: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ประกาศแจ้งผู้ที่ค้างชำระภาษีที่ดินและสิ่งปลูกสร้าง</a:t>
            </a: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ชำระภาษีเลยเดือนสิงหาคม 2564</a:t>
            </a:r>
          </a:p>
          <a:p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3200400"/>
            <a:ext cx="510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th-TH" dirty="0" smtClean="0"/>
              <a:t>ก่อนได้รับหนังสือแจ้งเตือน</a:t>
            </a:r>
          </a:p>
          <a:p>
            <a:r>
              <a:rPr lang="th-TH" dirty="0" smtClean="0"/>
              <a:t>เบี้ยปรับ 10</a:t>
            </a:r>
            <a:r>
              <a:rPr lang="en-US" dirty="0" smtClean="0"/>
              <a:t> </a:t>
            </a:r>
            <a:r>
              <a:rPr lang="en-US" dirty="0" smtClean="0">
                <a:latin typeface="Angsana New"/>
                <a:cs typeface="Angsana New"/>
              </a:rPr>
              <a:t>%</a:t>
            </a:r>
            <a:r>
              <a:rPr lang="th-TH" dirty="0" smtClean="0"/>
              <a:t>, เงินเพิ่ม 1</a:t>
            </a:r>
            <a:r>
              <a:rPr lang="en-US" dirty="0" smtClean="0">
                <a:latin typeface="Angsana New"/>
                <a:cs typeface="Angsana New"/>
              </a:rPr>
              <a:t> % </a:t>
            </a:r>
            <a:r>
              <a:rPr lang="th-TH" dirty="0" smtClean="0"/>
              <a:t>ต่อเดือน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th-TH" dirty="0" smtClean="0"/>
              <a:t>หลังได้รับหนังสือแจ้งเตือนและชำระภายในกำหนด</a:t>
            </a:r>
          </a:p>
          <a:p>
            <a:r>
              <a:rPr lang="th-TH" dirty="0" smtClean="0"/>
              <a:t>เบี้ยปรับ 20</a:t>
            </a:r>
            <a:r>
              <a:rPr lang="en-US" dirty="0" smtClean="0">
                <a:latin typeface="Angsana New"/>
                <a:cs typeface="Angsana New"/>
              </a:rPr>
              <a:t> %</a:t>
            </a:r>
            <a:r>
              <a:rPr lang="th-TH" dirty="0" smtClean="0"/>
              <a:t>, เงินเพิ่ม 1</a:t>
            </a:r>
            <a:r>
              <a:rPr lang="en-US" dirty="0" smtClean="0">
                <a:latin typeface="Angsana New"/>
                <a:cs typeface="Angsana New"/>
              </a:rPr>
              <a:t> %</a:t>
            </a:r>
            <a:r>
              <a:rPr lang="en-US" dirty="0" smtClean="0"/>
              <a:t> </a:t>
            </a:r>
            <a:r>
              <a:rPr lang="th-TH" dirty="0" smtClean="0"/>
              <a:t>ต่อเดือน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th-TH" dirty="0" smtClean="0"/>
              <a:t>สิ้นสุดกำหนด</a:t>
            </a:r>
          </a:p>
          <a:p>
            <a:r>
              <a:rPr lang="th-TH" dirty="0" smtClean="0"/>
              <a:t>เบี้ยปรับ 40</a:t>
            </a:r>
            <a:r>
              <a:rPr lang="en-US" dirty="0" smtClean="0">
                <a:latin typeface="Angsana New"/>
                <a:cs typeface="Angsana New"/>
              </a:rPr>
              <a:t> %</a:t>
            </a:r>
            <a:r>
              <a:rPr lang="th-TH" dirty="0" smtClean="0"/>
              <a:t>, เงินเพิ่ม 1</a:t>
            </a:r>
            <a:r>
              <a:rPr lang="en-US" dirty="0" smtClean="0">
                <a:latin typeface="Angsana New"/>
                <a:cs typeface="Angsana New"/>
              </a:rPr>
              <a:t> % </a:t>
            </a:r>
            <a:r>
              <a:rPr lang="th-TH" dirty="0" smtClean="0"/>
              <a:t>ต่อเดือน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6096000"/>
            <a:ext cx="4724400" cy="18158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th-TH" dirty="0" smtClean="0"/>
              <a:t>หากเลยกำหนดตามหนังสือแจ้งเตือน</a:t>
            </a:r>
          </a:p>
          <a:p>
            <a:r>
              <a:rPr lang="th-TH" dirty="0" smtClean="0"/>
              <a:t>ส่งรายชื่อผู้ค้างชำระให้กับสำนักงานที่ดินจะถูกระงับการเปลี่ยนแปลงกรรมสิทธิ์ในที่ดิน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131</Words>
  <Application>Microsoft Office PowerPoint</Application>
  <PresentationFormat>นำเสนอทางหน้าจอ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memory</dc:creator>
  <cp:lastModifiedBy>User</cp:lastModifiedBy>
  <cp:revision>12</cp:revision>
  <dcterms:created xsi:type="dcterms:W3CDTF">2021-08-18T09:48:13Z</dcterms:created>
  <dcterms:modified xsi:type="dcterms:W3CDTF">2021-09-01T09:29:29Z</dcterms:modified>
</cp:coreProperties>
</file>